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6" r:id="rId3"/>
    <p:sldId id="261" r:id="rId4"/>
    <p:sldId id="260" r:id="rId5"/>
    <p:sldId id="263" r:id="rId6"/>
    <p:sldId id="265" r:id="rId7"/>
    <p:sldId id="264" r:id="rId8"/>
    <p:sldId id="271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9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6598-CB31-47A1-9E9F-2F041D2D08D3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B464-56D0-40D9-845A-90B85FC7CE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726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0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931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669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39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35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36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043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759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49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182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B464-56D0-40D9-845A-90B85FC7CE4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88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F7B1-DF82-6296-9719-B4F014AE5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BCFA6-2EE9-747F-552A-054BAF7B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FE94-D74D-23B5-03BF-549EFBEA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3061-6BA8-E48B-CE66-14DAFFD6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DEEBA-9B21-154B-F963-C716819E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568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D14C-55C2-BB2A-6961-CEF5DB80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0AEB7-736F-9F6F-A06A-6A4A0653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BE06-F81C-3C70-5B79-ADEA98EC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DE98-8ECA-0CA1-1F10-305DB403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34C7-BE72-3478-E1CD-0E55BAC3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50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96690-5F15-E353-BEEC-0B3F31C32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35D1B-0106-63C9-A99B-E6A450F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EB84-3782-8209-3049-F0CF146B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64EA5-1DE6-083D-EF0C-72C2FD30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45266-599E-1A8C-A0B7-DA2428D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2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3614-4BF9-A9E5-6811-F2C3539C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E4FD-7298-BE40-5E57-E391B613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D98C-044E-754F-AFBF-9F8F0611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20D6-9533-97E2-3325-CBE1555E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1ABB-2C7B-DDDF-AA5E-4A1C18B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29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4325-6A20-E9A9-F5CA-0B435289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1E730-EC07-6412-D875-18E51677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F8B3-ED02-5C4A-57CE-B6D8A5B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A4D3-D7B3-592A-02FA-896ECB51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B0499-0153-52A8-8074-453C0717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787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A636-3715-8BA1-8B14-ECE5DEEA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67DD-D6CB-1A94-59E6-10A0FFAA2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B5A97-6A70-FAF8-5546-157EA64F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08B14-EB5E-B549-9837-E07393A4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E38CE-5470-9F33-24F1-47A11C2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2D923-E31E-7AA6-E44D-6E0334F7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4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45D6-06DF-9AE4-CA20-85A60275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F1DA6-697D-DDAB-4C0F-B88DF3EA0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63A1C-53AC-DB73-4229-636118FDE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97190-8D3A-7BE5-04FF-63A1D8BE2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F7A81-B3A3-5B4B-81D8-C835EF12E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E66C2-146B-3D53-D6DE-9CFCFB4F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4417A-7AEB-0792-4A0E-526DB540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31B2F-B5F6-09C9-9726-1C10CA3F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250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57C2-01C5-862C-9D30-30C6E15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1AC67-E601-1CF9-EFE5-D6047A6F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3773D-C938-1E72-3625-57F323FD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6F048-74E5-1551-5510-92840166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18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C0422-B6FD-248C-EB90-DADAEBAF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5FF4A-E2AB-5507-554D-F4C25E08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F1D7B-C1C6-6651-AAB2-EF4217A7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93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68FE-0458-F16B-92A2-0315A7F1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8F63-B5D9-1297-7400-21980D88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292EF-662D-E171-8447-D3FB5D1CA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D4D9B-16A9-A7B8-3001-226CEFBD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EEBE4-8925-8316-2847-41C2778C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22A7-1C5A-9162-3564-AC0110FA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0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C56B-AEE1-AF99-254D-2C991D2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6278E-004E-6949-034D-FDCED622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C8F24-72F2-932B-CF8F-5C68FDB90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5312D-D645-0291-9C9A-F85CDCC6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334C4-ED3A-A756-F25B-615DC7A7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8D118-EEA6-20EE-C385-F3C153A6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1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A242A-3C55-EA37-3B60-1EEFB63E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693D-A0D2-0429-A7A1-36E41B25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E278-3CBE-4AE6-DB9E-1148A78F5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0ABE-1DFC-4CCC-8435-4C062BDE7DB9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F913-B50A-71C0-EDCA-12A681E98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CEBCE-A052-7411-1D3B-26C788EA9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CDDC-BA17-4F45-B634-B9299073B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20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nnhauser.com/create-beautiful-powerpoint-slides-with-chatgpt-and-vb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7xTBa93TX8?feature=oembed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youtu.be/RrM44aIlM2w?si=Rffuh2qQKrSGY5i-&amp;t=2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me.ap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amma.ap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rezo.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dsteps.com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utiful.a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9wvE4lritSI?si=NcFbwpbfaUAWbPr6&amp;t=168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wvE4lritSI?start=168&amp;feature=oembed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create?hl=de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kspace.google.com/marketplace/app/magicslides_app_gpt_for_slides/371894645570" TargetMode="External"/><Relationship Id="rId5" Type="http://schemas.openxmlformats.org/officeDocument/2006/relationships/hyperlink" Target="https://workspace.google.com/marketplace/app/plus_ai_for_google_slides/214277172452" TargetMode="External"/><Relationship Id="rId4" Type="http://schemas.openxmlformats.org/officeDocument/2006/relationships/hyperlink" Target="https://workspace.google.com/marketplace/app/slidesaiio_create_slides_with_ai/9042769571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Alternativen mit KI</a:t>
            </a:r>
            <a:endParaRPr lang="en-US" sz="4000" kern="120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953613" y="2461975"/>
            <a:ext cx="50327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4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Warum über den Tellerrand schauen?</a:t>
            </a:r>
          </a:p>
          <a:p>
            <a:pPr algn="l"/>
            <a:endParaRPr lang="de-CH" sz="1400" b="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CH" sz="14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Effizienz</a:t>
            </a:r>
            <a:r>
              <a:rPr lang="de-CH" sz="1400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KI-gestützte Tools können den Prozess der Präsentationserstellung beschleunigen und automatisieren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CH" sz="1400" b="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CH" sz="1400" b="1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Kreativität</a:t>
            </a:r>
            <a:r>
              <a:rPr lang="de-CH" sz="1400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Entdecken von neuen Möglichkeiten der visuellen Gestaltung &amp; verschiedene Design testen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CH" sz="1400" b="0" i="0" dirty="0">
              <a:solidFill>
                <a:srgbClr val="37415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CH" sz="1400" b="1" dirty="0">
                <a:solidFill>
                  <a:srgbClr val="3741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Einfachheit</a:t>
            </a:r>
            <a:r>
              <a:rPr lang="de-CH" sz="1400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Jede und jeder kann ohne Vorwissen visuell ansprechende Präsentationen erstellen </a:t>
            </a:r>
          </a:p>
          <a:p>
            <a:br>
              <a:rPr lang="de-CH" sz="1400" dirty="0"/>
            </a:br>
            <a:endParaRPr lang="en-GB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lternativen zu PowerPoint | Vergleich 2024 enthüllt! - AhaSlides">
            <a:extLst>
              <a:ext uri="{FF2B5EF4-FFF2-40B4-BE49-F238E27FC236}">
                <a16:creationId xmlns:a16="http://schemas.microsoft.com/office/drawing/2014/main" id="{42A1A3E5-1848-5363-A53C-A08FE9BC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90" y="2871288"/>
            <a:ext cx="3953340" cy="20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8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ChatGPT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PowerPoint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https://sennhauser.com/create-beautiful-powerpoint-slides-with-chatgpt-and-vba/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Funktioniert gut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Nutzt die Stärken von ChatGPT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Kann Bilder auch per DALL-E gernerieren lassen</a:t>
            </a: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Braucht manchmal mehrere Anläufe, bis die Präsentation so ist wie man will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Braucht GPT Plus Version für Bildergenerierung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194" name="Picture 2" descr="ChatGPT: Educational friend or foe? | Brookings">
            <a:extLst>
              <a:ext uri="{FF2B5EF4-FFF2-40B4-BE49-F238E27FC236}">
                <a16:creationId xmlns:a16="http://schemas.microsoft.com/office/drawing/2014/main" id="{4297801B-2AD2-59CB-9A97-D143C929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49" y="2724765"/>
            <a:ext cx="4423505" cy="28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5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PowerPoint Copilot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https://youtu.be/RrM44aIlM2w?si=Rffuh2qQKrSGY5i-&amp;t=260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2671B-92F0-93FD-C740-ACAFD968685C}"/>
              </a:ext>
            </a:extLst>
          </p:cNvPr>
          <p:cNvSpPr txBox="1"/>
          <p:nvPr/>
        </p:nvSpPr>
        <p:spPr>
          <a:xfrm>
            <a:off x="1121350" y="3006612"/>
            <a:ext cx="44178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Gewohnte Umgebung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Sehr mächtiges Tool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Auch in allen anderen Office Anwendungen nutzbar</a:t>
            </a: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Erst für einzelne Firmen erhältlich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FHGR schaut im nächsten Frühling, ob eine Integration möglich sein wird </a:t>
            </a:r>
          </a:p>
        </p:txBody>
      </p:sp>
      <p:pic>
        <p:nvPicPr>
          <p:cNvPr id="2" name="Onlinemedien 1">
            <a:hlinkClick r:id="" action="ppaction://media"/>
            <a:extLst>
              <a:ext uri="{FF2B5EF4-FFF2-40B4-BE49-F238E27FC236}">
                <a16:creationId xmlns:a16="http://schemas.microsoft.com/office/drawing/2014/main" id="{57E789D2-91FF-DAC8-B5A4-A2C99B4F1C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154" y="2476566"/>
            <a:ext cx="5452303" cy="30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Alternativen mit KI</a:t>
            </a:r>
            <a:endParaRPr lang="en-US" sz="4000" kern="120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Canva</a:t>
            </a:r>
          </a:p>
          <a:p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https://www.canva.com/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Canva Magic Design hilft mittels KI, schnell einfache Präsentationen zu erstellen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Mehr Auswahl an Vorlagen und Designelementen als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Einfacher zu bedienen für nicht-technische Nutzer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Sehr gut für visuell ansprechende Designs und Präsentationen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Faires Freemium Modell</a:t>
            </a:r>
          </a:p>
          <a:p>
            <a:endParaRPr lang="de-CH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Bei komplexen Animationen und Übergängen ist PowerPoint stärker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Braucht etwas Einarbeitung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Canva – Microsoft Apps">
            <a:extLst>
              <a:ext uri="{FF2B5EF4-FFF2-40B4-BE49-F238E27FC236}">
                <a16:creationId xmlns:a16="http://schemas.microsoft.com/office/drawing/2014/main" id="{A549616B-0DE7-3E5B-4B5E-D6A63D0C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62" y="2632117"/>
            <a:ext cx="3399692" cy="28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3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Tome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https://tome.app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Bietet einen innovativen Ansatz für Präsentationen, der mehr auf Erzählungen und Interaktivität basiert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Stärkerer Fokus auf Benutzerinteraktion und dynamischen Inhalten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Einfacheres und intuitiveres Design als PowerPoint</a:t>
            </a: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Weniger Kontrolle und Anpassungsmöglichkeiten im Vergleich zu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Freemium Modell mit eingeschränkten Credits (ca. 5 Foliensets)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2" descr="Tome AI — The Ultimate Guide to Revolutionizing Your Workflow | by NapSaga  | Artificial Intelligence in Plain English">
            <a:extLst>
              <a:ext uri="{FF2B5EF4-FFF2-40B4-BE49-F238E27FC236}">
                <a16:creationId xmlns:a16="http://schemas.microsoft.com/office/drawing/2014/main" id="{1E9FD41D-6308-E3E3-E5ED-255F0B45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2117"/>
            <a:ext cx="4999801" cy="28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9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Use Gamma AI">
            <a:extLst>
              <a:ext uri="{FF2B5EF4-FFF2-40B4-BE49-F238E27FC236}">
                <a16:creationId xmlns:a16="http://schemas.microsoft.com/office/drawing/2014/main" id="{6DCD39AF-BA5C-3801-0027-F79EBDDB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7158"/>
            <a:ext cx="4999801" cy="28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Gamma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https://gamma.app/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KI-gestütztes Design, das die Erstellung von Präsentationen vereinfacht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Fokus auf Automatisierung und Einfachheit, was Zeit spart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Gute Wahl für schnelle und effiziente Präsentationserstellung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Weniger Kontrolle und Anpassungsmöglichkeiten im Vergleich zu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Freemium Modell mit eingeschränkten Credits (ca. 10 Foliensets)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6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Prezo.ai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https://app.prezo.ai/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Chatbasierte KI-Funktionen zur Vereinfachung der Datenaufbereitung und -präsentation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Effizient für datengetriebene und analytische Präsentationen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Automatisierte Designvorschläge zur Zeitersparnis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Weniger Kontrolle und Anpassungsmöglichkeiten im Vergleich zu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Eingeschränktes Freemium-Modell (5 Slides)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6" name="Picture 8" descr="Prezo.AI: Revolutionizing Presentations with AI Presentation Makers -  YouTube">
            <a:extLst>
              <a:ext uri="{FF2B5EF4-FFF2-40B4-BE49-F238E27FC236}">
                <a16:creationId xmlns:a16="http://schemas.microsoft.com/office/drawing/2014/main" id="{2AA81B4B-BEFE-73CD-8D61-E398239C0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9989"/>
          <a:stretch/>
        </p:blipFill>
        <p:spPr bwMode="auto">
          <a:xfrm>
            <a:off x="6096000" y="2647857"/>
            <a:ext cx="5019676" cy="27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7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Sendsteps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https://www.sendsteps.com/en/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Schwerpunkt auf Interaktivität und Publikumsengagement, was in PowerPoint fehlt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Ermöglicht Live-Feedback und Umfragen während der Präsentation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Verbessert die Einbeziehung und Beteiligung des Publikums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Fokussiert sich hauptsächlich auf Interaktivität und bietet nicht dieselbe Tiefe wie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Fremiummodell (2 Foliensets)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8" name="Picture 2" descr="How to Start a Presentation: Tips for Engaging Your Audience">
            <a:extLst>
              <a:ext uri="{FF2B5EF4-FFF2-40B4-BE49-F238E27FC236}">
                <a16:creationId xmlns:a16="http://schemas.microsoft.com/office/drawing/2014/main" id="{36C5DEF0-EED9-4686-C67F-2BEB0476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5420"/>
            <a:ext cx="4771996" cy="2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8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Beautiful.ai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http://www.beautiful.ai/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Intuitive Benutzeroberfläche und einfacher zu bedienen als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Automatische Anpassung des Designs, was Zeit spart und konsistente, professionelle Ergebnisse liefert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Starke Fokus auf visuelle Elemente und Design</a:t>
            </a: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Weniger Flexibilität im Vergleich zu PowerPoint, insbesondere bei der individuellen Anpassung von Folien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Abomodell</a:t>
            </a: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(14 Tage Testversion, mit Kreditkarte)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074" name="Picture 2" descr="Beautiful.AI - Crunchbase Company Profile &amp; Funding">
            <a:extLst>
              <a:ext uri="{FF2B5EF4-FFF2-40B4-BE49-F238E27FC236}">
                <a16:creationId xmlns:a16="http://schemas.microsoft.com/office/drawing/2014/main" id="{31FE95CE-4BDF-9351-152F-E4D5C4C0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29" y="2647857"/>
            <a:ext cx="5032703" cy="27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F8AEEF5-31B0-9E70-D81C-4A73B4E93133}"/>
              </a:ext>
            </a:extLst>
          </p:cNvPr>
          <p:cNvSpPr txBox="1"/>
          <p:nvPr/>
        </p:nvSpPr>
        <p:spPr>
          <a:xfrm>
            <a:off x="1099168" y="5451914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https://youtu.be/9wvE4lritSI?si=NcFbwpbfaUAWbPr6&amp;t=168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03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en 1">
            <a:hlinkClick r:id="" action="ppaction://media"/>
            <a:extLst>
              <a:ext uri="{FF2B5EF4-FFF2-40B4-BE49-F238E27FC236}">
                <a16:creationId xmlns:a16="http://schemas.microsoft.com/office/drawing/2014/main" id="{04836760-F7F4-D0A3-095F-047B6A1F40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044" y="2161490"/>
            <a:ext cx="7165911" cy="37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9184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9D456-36CD-BC52-D350-0FF483CA1B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PowerPoint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Alternativen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mit</a:t>
            </a:r>
            <a:r>
              <a:rPr lang="en-US" sz="4000" kern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KI</a:t>
            </a: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6DC3-B54C-92A7-77EE-42EF06BB97AB}"/>
              </a:ext>
            </a:extLst>
          </p:cNvPr>
          <p:cNvSpPr txBox="1"/>
          <p:nvPr/>
        </p:nvSpPr>
        <p:spPr>
          <a:xfrm>
            <a:off x="1027426" y="1956042"/>
            <a:ext cx="503270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Google Slides </a:t>
            </a:r>
            <a:r>
              <a:rPr lang="en-GB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KI Plugins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https://docs.google.com/presentation/create?hl=de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Plugins: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SlidesAI</a:t>
            </a: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Plus AI</a:t>
            </a: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MagicSlides</a:t>
            </a: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Stärken: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Einfache und schnelle Generierung von Präsentationen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Präsentationen können auch nach der Generierung mittels KI editiert werden</a:t>
            </a:r>
          </a:p>
          <a:p>
            <a:endParaRPr lang="de-CH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CH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Schwächen: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Begrenztes Freemium Modell (3 Foliensets)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Geht  ca. 2-3 Minuten, bis die Folien generiert sind</a:t>
            </a:r>
            <a:endParaRPr lang="en-GB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46" name="Picture 2" descr="Interaktive Google Slides-Präsentation | Einrichtung mit AhaSlides in 3  Schritten – AhaSlides">
            <a:extLst>
              <a:ext uri="{FF2B5EF4-FFF2-40B4-BE49-F238E27FC236}">
                <a16:creationId xmlns:a16="http://schemas.microsoft.com/office/drawing/2014/main" id="{AFA516B7-C08E-21DA-B9B5-354A7166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49" y="2724765"/>
            <a:ext cx="4438431" cy="28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2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Breitbild</PresentationFormat>
  <Paragraphs>139</Paragraphs>
  <Slides>11</Slides>
  <Notes>11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Medium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Hanselmann Marcel</dc:creator>
  <cp:lastModifiedBy>Hanselmann Marcel</cp:lastModifiedBy>
  <cp:revision>20</cp:revision>
  <dcterms:created xsi:type="dcterms:W3CDTF">2023-12-09T08:43:38Z</dcterms:created>
  <dcterms:modified xsi:type="dcterms:W3CDTF">2023-12-14T13:54:25Z</dcterms:modified>
</cp:coreProperties>
</file>